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324" r:id="rId17"/>
    <p:sldId id="323" r:id="rId18"/>
    <p:sldId id="274" r:id="rId19"/>
    <p:sldId id="275" r:id="rId20"/>
    <p:sldId id="276" r:id="rId21"/>
    <p:sldId id="277" r:id="rId22"/>
    <p:sldId id="278" r:id="rId23"/>
    <p:sldId id="279" r:id="rId24"/>
    <p:sldId id="26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0" r:id="rId50"/>
    <p:sldId id="320" r:id="rId51"/>
    <p:sldId id="304" r:id="rId52"/>
    <p:sldId id="305" r:id="rId53"/>
    <p:sldId id="306" r:id="rId54"/>
    <p:sldId id="307" r:id="rId55"/>
    <p:sldId id="308" r:id="rId56"/>
    <p:sldId id="311" r:id="rId57"/>
    <p:sldId id="322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A8F2F-86EE-D252-BA4D-B45518825BAA}" v="73" dt="2024-11-19T09:44:4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9T09:22:0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2699 16020 16383 0 0,'54'-44'0'0'0,"117"-85"0"0"0,94-91 0 0 0,62-75 0 0 0,41-57 0 0 0,13-18 0 0 0,-5 0 0 0 0,-21 2 0 0 0,-29 31 0 0 0,-20 24 0 0 0,-24 10 0 0 0,-22 25 0 0 0,-11 15 0 0 0,-5 4 0 0 0,6 2 0 0 0,-2-15 0 0 0,6-11 0 0 0,15-6 0 0 0,10-8 0 0 0,18-3 0 0 0,7 6 0 0 0,-4-2 0 0 0,-9 1 0 0 0,-17 17 0 0 0,-22 13 0 0 0,-26 19 0 0 0,-19 18 0 0 0,-23 26 0 0 0,-21 14 0 0 0,22-14 0 0 0,-10 10 0 0 0,-7 21 0 0 0,-16 24 0 0 0,-1 9 0 0 0,-9 18 0 0 0,-8 7 0 0 0,-5 11 0 0 0,4 3 0 0 0,-6 0 0 0 0,4-15 0 0 0,-9-4 0 0 0,-10 1 0 0 0,-8 4 0 0 0,-4 0 0 0 0,-9 8 0 0 0,2 5 0 0 0,-3 4 0 0 0,-2 7 0 0 0,-4 2 0 0 0,5 11 0 0 0,-7 12 0 0 0,-17 12 0 0 0,-15 15 0 0 0,-9 3 0 0 0,-8 7 0 0 0,-8 8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9T09:22:04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2762 5207 16383 0 0,'22'22'0'0'0,"56"50"0"0"0,75 58 0 0 0,60 60 0 0 0,66 47 0 0 0,44 27 0 0 0,17 24 0 0 0,0-6 0 0 0,-4 5 0 0 0,-10 2 0 0 0,-5 7 0 0 0,-9 2 0 0 0,-14-6 0 0 0,-18-9 0 0 0,-4-4 0 0 0,-4 0 0 0 0,-16 2 0 0 0,-8 7 0 0 0,-2 15 0 0 0,11 0 0 0 0,22 7 0 0 0,7 2 0 0 0,-6-21 0 0 0,3-16 0 0 0,-19-22 0 0 0,-17-10 0 0 0,-33-30 0 0 0,-26-14 0 0 0,-13-12 0 0 0,-19-12 0 0 0,-20-13 0 0 0,-6-18 0 0 0,-3-1 0 0 0,-12-8 0 0 0,-4-6 0 0 0,-10-13 0 0 0,-6-10 0 0 0,-13-18 0 0 0,-10-18 0 0 0,-12-5 0 0 0,-11-8 0 0 0,-7-14 0 0 0,-12-8 0 0 0,-5-11 0 0 0,-2 2 0 0 0,12 2 0 0 0,11 12 0 0 0,9 11 0 0 0,5 7 0 0 0,4 11 0 0 0,2 9 0 0 0,0-3 0 0 0,-5-9 0 0 0,-3-4 0 0 0,1-2 0 0 0,0-1 0 0 0,2 7 0 0 0,6 2 0 0 0,14 7 0 0 0,4 12 0 0 0,4 2 0 0 0,-2-9 0 0 0,5-7 0 0 0,-1-10 0 0 0,-11 1 0 0 0,-8-6 0 0 0,-1-7 0 0 0,0-7 0 0 0,-13-5 0 0 0,-5-4 0 0 0,-1 3 0 0 0,7 6 0 0 0,-1-4 0 0 0,-5-4 0 0 0,-11-3 0 0 0,-8-6 0 0 0,-9-3 0 0 0,-4-5 0 0 0,1 5 0 0 0,6 14 0 0 0,11 7 0 0 0,3 1 0 0 0,0 3 0 0 0,-7 0 0 0 0,-4-10 0 0 0,-7-5 0 0 0,-8-9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6640"/>
          </a:xfrm>
        </p:spPr>
        <p:txBody>
          <a:bodyPr/>
          <a:lstStyle/>
          <a:p>
            <a:r>
              <a:rPr lang="en-US" dirty="0"/>
              <a:t>S Club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79638"/>
            <a:ext cx="9144000" cy="436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Reach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B530010-289F-E474-5FCB-333A0897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99" y="2828290"/>
            <a:ext cx="524764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697820"/>
            <a:ext cx="9144000" cy="883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ch For The Stars Quotes. QuotesGram">
            <a:extLst>
              <a:ext uri="{FF2B5EF4-FFF2-40B4-BE49-F238E27FC236}">
                <a16:creationId xmlns:a16="http://schemas.microsoft.com/office/drawing/2014/main" id="{260CC7A0-0B25-22F8-6AB7-61E51B4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5" y="1719320"/>
            <a:ext cx="3377373" cy="4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6AA-BF1C-EAF3-ECF5-52CC399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 higher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4D7C8ADE-0230-0792-9DC9-EA07A303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93" y="1693414"/>
            <a:ext cx="6436415" cy="4251324"/>
          </a:xfrm>
        </p:spPr>
      </p:pic>
    </p:spTree>
    <p:extLst>
      <p:ext uri="{BB962C8B-B14F-4D97-AF65-F5344CB8AC3E}">
        <p14:creationId xmlns:p14="http://schemas.microsoft.com/office/powerpoint/2010/main" val="24374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E96-C4A1-0779-4EA2-15C38C65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620-7A3C-FAD1-8CC4-F690DB6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5F70DA38-D5B5-5CDF-7ED3-F6EFC60A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8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79EA-ED63-A683-EB1F-67DAE886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your heart's desire</a:t>
            </a:r>
            <a:endParaRPr lang="en-US" sz="4000" dirty="0"/>
          </a:p>
        </p:txBody>
      </p:sp>
      <p:pic>
        <p:nvPicPr>
          <p:cNvPr id="4" name="Content Placeholder 3" descr="Understanding Your Heart and How it Functions | Cardiology">
            <a:extLst>
              <a:ext uri="{FF2B5EF4-FFF2-40B4-BE49-F238E27FC236}">
                <a16:creationId xmlns:a16="http://schemas.microsoft.com/office/drawing/2014/main" id="{761F7067-781B-CF46-1C41-E7D1619D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54" y="1825625"/>
            <a:ext cx="4998091" cy="4351338"/>
          </a:xfrm>
        </p:spPr>
      </p:pic>
    </p:spTree>
    <p:extLst>
      <p:ext uri="{BB962C8B-B14F-4D97-AF65-F5344CB8AC3E}">
        <p14:creationId xmlns:p14="http://schemas.microsoft.com/office/powerpoint/2010/main" val="259393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9F6D-D4F9-910D-6549-4B9505FC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7ADF-7AAB-4BDF-CF9E-0EAB64B4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E532A42E-C504-0B20-C70F-5B407838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A5FA-15C7-67F2-8514-CA91483F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when that rainbow's shining over you</a:t>
            </a:r>
            <a:endParaRPr lang="en-US" sz="4000" dirty="0"/>
          </a:p>
        </p:txBody>
      </p:sp>
      <p:pic>
        <p:nvPicPr>
          <p:cNvPr id="4" name="Content Placeholder 3" descr="Rainbow - Simple English Wikipedia, the free encyclopedia">
            <a:extLst>
              <a:ext uri="{FF2B5EF4-FFF2-40B4-BE49-F238E27FC236}">
                <a16:creationId xmlns:a16="http://schemas.microsoft.com/office/drawing/2014/main" id="{21E4F2F2-F539-BD12-FD24-10077CFA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8" y="1825625"/>
            <a:ext cx="8288263" cy="4351338"/>
          </a:xfrm>
        </p:spPr>
      </p:pic>
    </p:spTree>
    <p:extLst>
      <p:ext uri="{BB962C8B-B14F-4D97-AF65-F5344CB8AC3E}">
        <p14:creationId xmlns:p14="http://schemas.microsoft.com/office/powerpoint/2010/main" val="375148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715-F7D3-F093-5E54-839E91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That's when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6F4D3-BAF2-527A-71BB-0E056C59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40" t="23096" r="38802" b="26396"/>
          <a:stretch/>
        </p:blipFill>
        <p:spPr>
          <a:xfrm>
            <a:off x="2647797" y="2112756"/>
            <a:ext cx="6899332" cy="4019935"/>
          </a:xfrm>
        </p:spPr>
      </p:pic>
    </p:spTree>
    <p:extLst>
      <p:ext uri="{BB962C8B-B14F-4D97-AF65-F5344CB8AC3E}">
        <p14:creationId xmlns:p14="http://schemas.microsoft.com/office/powerpoint/2010/main" val="345767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711"/>
            <a:ext cx="9144000" cy="142681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There's a place, waiting just for you (just for you)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eautiful Place Pictures | Freepik">
            <a:extLst>
              <a:ext uri="{FF2B5EF4-FFF2-40B4-BE49-F238E27FC236}">
                <a16:creationId xmlns:a16="http://schemas.microsoft.com/office/drawing/2014/main" id="{C5FB02BF-C9F0-7C57-430F-EF1B6FD1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8" y="2398426"/>
            <a:ext cx="4034618" cy="40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F63C-91A6-16EF-7FAE-E8A65CB7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It's a special place, where your dreams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BAA6A15-D2D9-6345-B531-ED5C7E260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517" t="23397" r="38574" b="26282"/>
          <a:stretch/>
        </p:blipFill>
        <p:spPr>
          <a:xfrm>
            <a:off x="4911182" y="2133575"/>
            <a:ext cx="6054202" cy="3457013"/>
          </a:xfrm>
        </p:spPr>
      </p:pic>
      <p:pic>
        <p:nvPicPr>
          <p:cNvPr id="7" name="Picture 6" descr="Beautiful Place Pictures | Freepik">
            <a:extLst>
              <a:ext uri="{FF2B5EF4-FFF2-40B4-BE49-F238E27FC236}">
                <a16:creationId xmlns:a16="http://schemas.microsoft.com/office/drawing/2014/main" id="{1BC67EBD-321A-5FA7-8A1D-CBB0F1D6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00" y="2135592"/>
            <a:ext cx="3327046" cy="34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8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68E1-32FD-6303-684A-AE4F7BAD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Fly away (fly away), </a:t>
            </a:r>
            <a:b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</a:br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swim the ocean blue (swim the ocean blue)</a:t>
            </a:r>
            <a:endParaRPr lang="en-US" sz="4000" dirty="0"/>
          </a:p>
        </p:txBody>
      </p:sp>
      <p:pic>
        <p:nvPicPr>
          <p:cNvPr id="4" name="Content Placeholder 3" descr="How to Get Over Your Fear of Flying: 13 Life-Changing Tips - Undiscovered  Path Home">
            <a:extLst>
              <a:ext uri="{FF2B5EF4-FFF2-40B4-BE49-F238E27FC236}">
                <a16:creationId xmlns:a16="http://schemas.microsoft.com/office/drawing/2014/main" id="{56F48617-1F8A-FBC0-6E72-84634DBD1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097" y="2391681"/>
            <a:ext cx="5318693" cy="3545796"/>
          </a:xfrm>
        </p:spPr>
      </p:pic>
      <p:pic>
        <p:nvPicPr>
          <p:cNvPr id="5" name="Picture 4" descr="Base2Race | Triathlon | Swimwear | Bikes | Athletes">
            <a:extLst>
              <a:ext uri="{FF2B5EF4-FFF2-40B4-BE49-F238E27FC236}">
                <a16:creationId xmlns:a16="http://schemas.microsoft.com/office/drawing/2014/main" id="{1817A294-96E0-C737-5E64-612B54B8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85" y="2392815"/>
            <a:ext cx="5431973" cy="35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787E-CEB0-AD19-9C48-8652E5AF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When the world, leaves you feeling blue</a:t>
            </a:r>
            <a:endParaRPr lang="en-US" sz="4000" dirty="0"/>
          </a:p>
        </p:txBody>
      </p:sp>
      <p:pic>
        <p:nvPicPr>
          <p:cNvPr id="4" name="Content Placeholder 3" descr="amazing planet Earth ...">
            <a:extLst>
              <a:ext uri="{FF2B5EF4-FFF2-40B4-BE49-F238E27FC236}">
                <a16:creationId xmlns:a16="http://schemas.microsoft.com/office/drawing/2014/main" id="{53CD12BD-2D2D-9B65-CC07-CA99B5F39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397" y="2513171"/>
            <a:ext cx="3291205" cy="3250565"/>
          </a:xfrm>
        </p:spPr>
      </p:pic>
      <p:pic>
        <p:nvPicPr>
          <p:cNvPr id="5" name="Picture 4" descr="Everything about the color Blue">
            <a:extLst>
              <a:ext uri="{FF2B5EF4-FFF2-40B4-BE49-F238E27FC236}">
                <a16:creationId xmlns:a16="http://schemas.microsoft.com/office/drawing/2014/main" id="{021556BE-D824-2E12-3FC6-142C3E9F4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09" t="228" r="39035" b="27104"/>
          <a:stretch/>
        </p:blipFill>
        <p:spPr>
          <a:xfrm>
            <a:off x="6098857" y="2509730"/>
            <a:ext cx="4208986" cy="32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717-D95F-05FF-8F53-A58F41E5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Drive that open road, leave the past behind you</a:t>
            </a:r>
            <a:endParaRPr lang="en-US" sz="4000" dirty="0"/>
          </a:p>
        </p:txBody>
      </p:sp>
      <p:pic>
        <p:nvPicPr>
          <p:cNvPr id="4" name="Content Placeholder 3" descr="Free Classic Sunset Drive Image | Download at StockCake">
            <a:extLst>
              <a:ext uri="{FF2B5EF4-FFF2-40B4-BE49-F238E27FC236}">
                <a16:creationId xmlns:a16="http://schemas.microsoft.com/office/drawing/2014/main" id="{5D4EE4E8-7222-1158-DC3C-ADFC1F698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642" y="2482737"/>
            <a:ext cx="5595258" cy="3135086"/>
          </a:xfrm>
        </p:spPr>
      </p:pic>
      <p:pic>
        <p:nvPicPr>
          <p:cNvPr id="5" name="Picture 4" descr="Get out of my face. Portrait of angry middle aged bald man with long beard  in light green t-shirt standing, looking and showing exit way. indoor studi  Stock Photo - Alamy">
            <a:extLst>
              <a:ext uri="{FF2B5EF4-FFF2-40B4-BE49-F238E27FC236}">
                <a16:creationId xmlns:a16="http://schemas.microsoft.com/office/drawing/2014/main" id="{58E51C5B-AA21-DB97-A625-8AFF41D0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8" r="-230" b="10749"/>
          <a:stretch/>
        </p:blipFill>
        <p:spPr>
          <a:xfrm>
            <a:off x="6729617" y="2465181"/>
            <a:ext cx="4806685" cy="31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856-3D19-D5BA-426A-DA33FCC0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Don't stop, </a:t>
            </a:r>
            <a:r>
              <a:rPr lang="en-US" sz="4000" err="1">
                <a:solidFill>
                  <a:srgbClr val="444444"/>
                </a:solidFill>
                <a:latin typeface="Roboto"/>
                <a:ea typeface="Roboto"/>
                <a:cs typeface="Roboto"/>
              </a:rPr>
              <a:t>gotta</a:t>
            </a:r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 keep moving</a:t>
            </a:r>
            <a:endParaRPr lang="en-US" sz="4000"/>
          </a:p>
        </p:txBody>
      </p:sp>
      <p:pic>
        <p:nvPicPr>
          <p:cNvPr id="7" name="Content Placeholder 6" descr="Stop Sign 750mm">
            <a:extLst>
              <a:ext uri="{FF2B5EF4-FFF2-40B4-BE49-F238E27FC236}">
                <a16:creationId xmlns:a16="http://schemas.microsoft.com/office/drawing/2014/main" id="{0437ABD4-24FC-EAA3-823A-590254AC9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694" y="2003755"/>
            <a:ext cx="3774066" cy="3762520"/>
          </a:xfrm>
          <a:ln>
            <a:solidFill>
              <a:srgbClr val="FBFEFF"/>
            </a:solidFill>
            <a:prstDash val="solid"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8FF411-B379-FC6D-4F7F-778CC5C15980}"/>
                  </a:ext>
                </a:extLst>
              </p14:cNvPr>
              <p14:cNvContentPartPr/>
              <p14:nvPr/>
            </p14:nvContentPartPr>
            <p14:xfrm>
              <a:off x="1024659" y="2100027"/>
              <a:ext cx="3836895" cy="3828563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8FF411-B379-FC6D-4F7F-778CC5C159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661" y="2082029"/>
                <a:ext cx="3872532" cy="3864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84DC4E-5A39-F8BE-8537-C3DA84BB37AB}"/>
                  </a:ext>
                </a:extLst>
              </p14:cNvPr>
              <p14:cNvContentPartPr/>
              <p14:nvPr/>
            </p14:nvContentPartPr>
            <p14:xfrm>
              <a:off x="1059295" y="2003136"/>
              <a:ext cx="3980109" cy="392843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84DC4E-5A39-F8BE-8537-C3DA84BB37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297" y="1985137"/>
                <a:ext cx="4015745" cy="3964073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Benefits of Moving Your Body - RuppMassage">
            <a:extLst>
              <a:ext uri="{FF2B5EF4-FFF2-40B4-BE49-F238E27FC236}">
                <a16:creationId xmlns:a16="http://schemas.microsoft.com/office/drawing/2014/main" id="{2D52F555-E634-E8B9-98C3-668CC90B9F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770" t="-67" r="769" b="-188"/>
          <a:stretch/>
        </p:blipFill>
        <p:spPr>
          <a:xfrm>
            <a:off x="4707658" y="2542741"/>
            <a:ext cx="7187059" cy="26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4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CE15-E114-6A52-7AD4-239FE4D0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Your hopes have </a:t>
            </a:r>
            <a:r>
              <a:rPr lang="en-US" sz="4000" err="1">
                <a:solidFill>
                  <a:srgbClr val="444444"/>
                </a:solidFill>
                <a:latin typeface="Roboto"/>
                <a:ea typeface="Roboto"/>
                <a:cs typeface="Roboto"/>
              </a:rPr>
              <a:t>gotta</a:t>
            </a:r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 keep building</a:t>
            </a:r>
            <a:endParaRPr lang="en-US" sz="4000"/>
          </a:p>
        </p:txBody>
      </p:sp>
      <p:pic>
        <p:nvPicPr>
          <p:cNvPr id="4" name="Content Placeholder 3" descr="Crossed fingers - Wikipedia">
            <a:extLst>
              <a:ext uri="{FF2B5EF4-FFF2-40B4-BE49-F238E27FC236}">
                <a16:creationId xmlns:a16="http://schemas.microsoft.com/office/drawing/2014/main" id="{12032EB0-BDA1-93AF-F83E-226F7F142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825" y="2044988"/>
            <a:ext cx="2785894" cy="3785611"/>
          </a:xfrm>
        </p:spPr>
      </p:pic>
      <p:pic>
        <p:nvPicPr>
          <p:cNvPr id="5" name="Picture 4" descr="How to Build a Wall - A Guide for Beginners">
            <a:extLst>
              <a:ext uri="{FF2B5EF4-FFF2-40B4-BE49-F238E27FC236}">
                <a16:creationId xmlns:a16="http://schemas.microsoft.com/office/drawing/2014/main" id="{453053DB-98C6-F88E-A3F8-D2D88A48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74" y="2050078"/>
            <a:ext cx="6860886" cy="37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C573-C6BF-E4F9-6D4A-BCFD1437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Never, ever forget that I got you</a:t>
            </a:r>
            <a:endParaRPr lang="en-US" sz="4000" dirty="0"/>
          </a:p>
        </p:txBody>
      </p:sp>
      <p:pic>
        <p:nvPicPr>
          <p:cNvPr id="4" name="Content Placeholder 3" descr="Why You Look Up When Remembering - The Best Brain Possible">
            <a:extLst>
              <a:ext uri="{FF2B5EF4-FFF2-40B4-BE49-F238E27FC236}">
                <a16:creationId xmlns:a16="http://schemas.microsoft.com/office/drawing/2014/main" id="{F51B9D51-0498-06B3-B8B0-C0D26526F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51" y="2225197"/>
            <a:ext cx="3909241" cy="3545165"/>
          </a:xfrm>
        </p:spPr>
      </p:pic>
      <p:pic>
        <p:nvPicPr>
          <p:cNvPr id="6" name="Picture 5" descr="Pretty woman pointing towards camera — Stock Photo, Image">
            <a:extLst>
              <a:ext uri="{FF2B5EF4-FFF2-40B4-BE49-F238E27FC236}">
                <a16:creationId xmlns:a16="http://schemas.microsoft.com/office/drawing/2014/main" id="{68345110-394E-ED63-60CE-ABAA7652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1" r="-182" b="-93"/>
          <a:stretch/>
        </p:blipFill>
        <p:spPr>
          <a:xfrm>
            <a:off x="8547795" y="2041053"/>
            <a:ext cx="3639352" cy="3928662"/>
          </a:xfrm>
          <a:prstGeom prst="rect">
            <a:avLst/>
          </a:prstGeom>
        </p:spPr>
      </p:pic>
      <p:pic>
        <p:nvPicPr>
          <p:cNvPr id="8" name="Picture 7" descr="209 Himself Men Pointing Stock Photos - Free &amp; Royalty-Free Stock Photos  from Dreamstime">
            <a:extLst>
              <a:ext uri="{FF2B5EF4-FFF2-40B4-BE49-F238E27FC236}">
                <a16:creationId xmlns:a16="http://schemas.microsoft.com/office/drawing/2014/main" id="{24A96BA8-C754-AC83-3170-38593113BB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86" t="-571" r="21933" b="-182"/>
          <a:stretch/>
        </p:blipFill>
        <p:spPr>
          <a:xfrm>
            <a:off x="4777783" y="2231965"/>
            <a:ext cx="3771394" cy="3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92EA-D8E6-D980-35DE-6A2822A2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you got me so</a:t>
            </a:r>
            <a:endParaRPr lang="en-US" sz="4000" dirty="0"/>
          </a:p>
        </p:txBody>
      </p:sp>
      <p:pic>
        <p:nvPicPr>
          <p:cNvPr id="4" name="Content Placeholder 3" descr="Pretty woman pointing towards camera — Stock Photo, Image">
            <a:extLst>
              <a:ext uri="{FF2B5EF4-FFF2-40B4-BE49-F238E27FC236}">
                <a16:creationId xmlns:a16="http://schemas.microsoft.com/office/drawing/2014/main" id="{7909C76F-BDDD-F986-31B1-D3E1D4B16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057" t="-1061" r="709" b="1061"/>
          <a:stretch/>
        </p:blipFill>
        <p:spPr>
          <a:xfrm>
            <a:off x="1324820" y="1871807"/>
            <a:ext cx="4056078" cy="4351343"/>
          </a:xfrm>
        </p:spPr>
      </p:pic>
      <p:pic>
        <p:nvPicPr>
          <p:cNvPr id="5" name="Picture 4" descr="209 Himself Men Pointing Stock Photos - Free &amp; Royalty-Free Stock Photos  from Dreamstime">
            <a:extLst>
              <a:ext uri="{FF2B5EF4-FFF2-40B4-BE49-F238E27FC236}">
                <a16:creationId xmlns:a16="http://schemas.microsoft.com/office/drawing/2014/main" id="{96FE4B96-6D40-B4E9-A38F-A08C4602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6" t="-571" r="21933" b="-182"/>
          <a:stretch/>
        </p:blipFill>
        <p:spPr>
          <a:xfrm>
            <a:off x="6091958" y="1503097"/>
            <a:ext cx="5008263" cy="47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697820"/>
            <a:ext cx="9144000" cy="883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ch For The Stars Quotes. QuotesGram">
            <a:extLst>
              <a:ext uri="{FF2B5EF4-FFF2-40B4-BE49-F238E27FC236}">
                <a16:creationId xmlns:a16="http://schemas.microsoft.com/office/drawing/2014/main" id="{260CC7A0-0B25-22F8-6AB7-61E51B4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5" y="1719320"/>
            <a:ext cx="3377373" cy="4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4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6AA-BF1C-EAF3-ECF5-52CC399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 higher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4D7C8ADE-0230-0792-9DC9-EA07A303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93" y="1693414"/>
            <a:ext cx="6436415" cy="4251324"/>
          </a:xfrm>
        </p:spPr>
      </p:pic>
    </p:spTree>
    <p:extLst>
      <p:ext uri="{BB962C8B-B14F-4D97-AF65-F5344CB8AC3E}">
        <p14:creationId xmlns:p14="http://schemas.microsoft.com/office/powerpoint/2010/main" val="152765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E96-C4A1-0779-4EA2-15C38C65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620-7A3C-FAD1-8CC4-F690DB6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5F70DA38-D5B5-5CDF-7ED3-F6EFC60A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79EA-ED63-A683-EB1F-67DAE886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your heart's desire</a:t>
            </a:r>
            <a:endParaRPr lang="en-US" sz="4000" dirty="0"/>
          </a:p>
        </p:txBody>
      </p:sp>
      <p:pic>
        <p:nvPicPr>
          <p:cNvPr id="4" name="Content Placeholder 3" descr="Understanding Your Heart and How it Functions | Cardiology">
            <a:extLst>
              <a:ext uri="{FF2B5EF4-FFF2-40B4-BE49-F238E27FC236}">
                <a16:creationId xmlns:a16="http://schemas.microsoft.com/office/drawing/2014/main" id="{761F7067-781B-CF46-1C41-E7D1619D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54" y="1825625"/>
            <a:ext cx="4998091" cy="4351338"/>
          </a:xfrm>
        </p:spPr>
      </p:pic>
    </p:spTree>
    <p:extLst>
      <p:ext uri="{BB962C8B-B14F-4D97-AF65-F5344CB8AC3E}">
        <p14:creationId xmlns:p14="http://schemas.microsoft.com/office/powerpoint/2010/main" val="577096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9F6D-D4F9-910D-6549-4B9505FC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7ADF-7AAB-4BDF-CF9E-0EAB64B4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E532A42E-C504-0B20-C70F-5B407838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44C5-7681-998C-F2D0-6577E1A2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You can count on me, I will be there for you</a:t>
            </a:r>
            <a:endParaRPr lang="en-US" sz="4000" dirty="0"/>
          </a:p>
        </p:txBody>
      </p:sp>
      <p:pic>
        <p:nvPicPr>
          <p:cNvPr id="4" name="Content Placeholder 3" descr="Counting With Kids ...">
            <a:extLst>
              <a:ext uri="{FF2B5EF4-FFF2-40B4-BE49-F238E27FC236}">
                <a16:creationId xmlns:a16="http://schemas.microsoft.com/office/drawing/2014/main" id="{DF8066D7-824B-9242-2083-9312EF33C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047" y="2766536"/>
            <a:ext cx="4685665" cy="2398395"/>
          </a:xfr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9C1E112-5EBA-F7CE-DE9E-CA5FDD14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18" t="22222" r="54435" b="40889"/>
          <a:stretch/>
        </p:blipFill>
        <p:spPr>
          <a:xfrm>
            <a:off x="6309360" y="2255520"/>
            <a:ext cx="4734349" cy="36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A5FA-15C7-67F2-8514-CA91483F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when that rainbow's shining over you</a:t>
            </a:r>
            <a:endParaRPr lang="en-US" sz="4000" dirty="0"/>
          </a:p>
        </p:txBody>
      </p:sp>
      <p:pic>
        <p:nvPicPr>
          <p:cNvPr id="4" name="Content Placeholder 3" descr="Rainbow - Simple English Wikipedia, the free encyclopedia">
            <a:extLst>
              <a:ext uri="{FF2B5EF4-FFF2-40B4-BE49-F238E27FC236}">
                <a16:creationId xmlns:a16="http://schemas.microsoft.com/office/drawing/2014/main" id="{21E4F2F2-F539-BD12-FD24-10077CFA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8" y="1825625"/>
            <a:ext cx="8288263" cy="4351338"/>
          </a:xfrm>
        </p:spPr>
      </p:pic>
    </p:spTree>
    <p:extLst>
      <p:ext uri="{BB962C8B-B14F-4D97-AF65-F5344CB8AC3E}">
        <p14:creationId xmlns:p14="http://schemas.microsoft.com/office/powerpoint/2010/main" val="278681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715-F7D3-F093-5E54-839E91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That's when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6F4D3-BAF2-527A-71BB-0E056C59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40" t="23096" r="38802" b="26396"/>
          <a:stretch/>
        </p:blipFill>
        <p:spPr>
          <a:xfrm>
            <a:off x="2647797" y="2112756"/>
            <a:ext cx="6899332" cy="4019935"/>
          </a:xfrm>
        </p:spPr>
      </p:pic>
    </p:spTree>
    <p:extLst>
      <p:ext uri="{BB962C8B-B14F-4D97-AF65-F5344CB8AC3E}">
        <p14:creationId xmlns:p14="http://schemas.microsoft.com/office/powerpoint/2010/main" val="398372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6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Don't believe in all that you've been told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ke off your mask - Google Search | How to better yourself, Social ...">
            <a:extLst>
              <a:ext uri="{FF2B5EF4-FFF2-40B4-BE49-F238E27FC236}">
                <a16:creationId xmlns:a16="http://schemas.microsoft.com/office/drawing/2014/main" id="{B24AD012-CB72-180B-FA46-C6AC383A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400368"/>
            <a:ext cx="5433392" cy="36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3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D06D-69F8-9EF3-F263-64A4B042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The sky's the limit, you can reach your goal</a:t>
            </a:r>
            <a:endParaRPr lang="en-US" sz="4000" dirty="0"/>
          </a:p>
        </p:txBody>
      </p:sp>
      <p:pic>
        <p:nvPicPr>
          <p:cNvPr id="4" name="Content Placeholder 3" descr="Sky-background-1920x1080 - Tantalus">
            <a:extLst>
              <a:ext uri="{FF2B5EF4-FFF2-40B4-BE49-F238E27FC236}">
                <a16:creationId xmlns:a16="http://schemas.microsoft.com/office/drawing/2014/main" id="{B45DAE77-06B6-8B8D-A86A-1B2880067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749" y="2248557"/>
            <a:ext cx="5851111" cy="3704258"/>
          </a:xfrm>
        </p:spPr>
      </p:pic>
      <p:pic>
        <p:nvPicPr>
          <p:cNvPr id="5" name="Picture 4" descr="5m x 2m FORZA Match Soccer Goal Post | Net World Sports">
            <a:extLst>
              <a:ext uri="{FF2B5EF4-FFF2-40B4-BE49-F238E27FC236}">
                <a16:creationId xmlns:a16="http://schemas.microsoft.com/office/drawing/2014/main" id="{5B5CCB9C-CEE1-7428-1A2D-1EFCD2AF1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6" y="2248865"/>
            <a:ext cx="3710613" cy="37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8F95-28E4-1911-08BC-73D34E60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No one knows just what the future holds</a:t>
            </a:r>
            <a:endParaRPr lang="en-US" sz="4000" dirty="0"/>
          </a:p>
        </p:txBody>
      </p:sp>
      <p:pic>
        <p:nvPicPr>
          <p:cNvPr id="4" name="Content Placeholder 3" descr="Be Okay With Saying &quot;I Don't Know&quot; - Parent Cue">
            <a:extLst>
              <a:ext uri="{FF2B5EF4-FFF2-40B4-BE49-F238E27FC236}">
                <a16:creationId xmlns:a16="http://schemas.microsoft.com/office/drawing/2014/main" id="{B9883C7F-5B1A-A12A-126E-422E74CF1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83328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96FF-8D9F-AEF5-F090-C72B2D6F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93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There </a:t>
            </a:r>
            <a:r>
              <a:rPr lang="en-US" sz="4000" err="1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ain't</a:t>
            </a:r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 nothing you can't be</a:t>
            </a:r>
            <a:endParaRPr lang="en-US" sz="4000" dirty="0"/>
          </a:p>
        </p:txBody>
      </p:sp>
      <p:pic>
        <p:nvPicPr>
          <p:cNvPr id="5" name="Picture 4" descr="worker set - office worker chef doctor fireman pilot policeman Stock ...">
            <a:extLst>
              <a:ext uri="{FF2B5EF4-FFF2-40B4-BE49-F238E27FC236}">
                <a16:creationId xmlns:a16="http://schemas.microsoft.com/office/drawing/2014/main" id="{9FB2518F-7724-E0E1-320F-23DD9958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2" t="3357" r="4641" b="5124"/>
          <a:stretch/>
        </p:blipFill>
        <p:spPr>
          <a:xfrm>
            <a:off x="3914093" y="1094015"/>
            <a:ext cx="4358762" cy="53940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35CED1-375E-030B-84D2-649A647E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7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A662-98D1-0835-CF32-676B63DD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There's a whole world at your feet</a:t>
            </a:r>
            <a:endParaRPr lang="en-US" sz="4000" dirty="0"/>
          </a:p>
        </p:txBody>
      </p:sp>
      <p:pic>
        <p:nvPicPr>
          <p:cNvPr id="4" name="Content Placeholder 3" descr="amazing planet Earth ...">
            <a:extLst>
              <a:ext uri="{FF2B5EF4-FFF2-40B4-BE49-F238E27FC236}">
                <a16:creationId xmlns:a16="http://schemas.microsoft.com/office/drawing/2014/main" id="{872B2204-573A-546D-138C-347166A26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74" r="1462" b="293"/>
          <a:stretch/>
        </p:blipFill>
        <p:spPr>
          <a:xfrm>
            <a:off x="2417308" y="2162947"/>
            <a:ext cx="3677876" cy="3695745"/>
          </a:xfrm>
        </p:spPr>
      </p:pic>
      <p:pic>
        <p:nvPicPr>
          <p:cNvPr id="5" name="Picture 4" descr="Alex's Amazing Soles by WindowToHerSoles on DeviantArt">
            <a:extLst>
              <a:ext uri="{FF2B5EF4-FFF2-40B4-BE49-F238E27FC236}">
                <a16:creationId xmlns:a16="http://schemas.microsoft.com/office/drawing/2014/main" id="{4216774C-A89C-3F8E-9989-0AAFC609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4" y="2162261"/>
            <a:ext cx="4702628" cy="35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2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30A6-A15B-069D-9C03-A315EC8A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I said reach</a:t>
            </a:r>
            <a:endParaRPr lang="en-US" sz="4000" dirty="0"/>
          </a:p>
        </p:txBody>
      </p:sp>
      <p:pic>
        <p:nvPicPr>
          <p:cNvPr id="4" name="Content Placeholder 3" descr="Reach! | col-li-sion: the hit &amp; run revolutional">
            <a:extLst>
              <a:ext uri="{FF2B5EF4-FFF2-40B4-BE49-F238E27FC236}">
                <a16:creationId xmlns:a16="http://schemas.microsoft.com/office/drawing/2014/main" id="{5D6A45A1-275D-B8A9-DE38-88F4E5FC8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172" y="1443151"/>
            <a:ext cx="7064828" cy="4713514"/>
          </a:xfrm>
        </p:spPr>
      </p:pic>
    </p:spTree>
    <p:extLst>
      <p:ext uri="{BB962C8B-B14F-4D97-AF65-F5344CB8AC3E}">
        <p14:creationId xmlns:p14="http://schemas.microsoft.com/office/powerpoint/2010/main" val="2629550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588B-FB9D-AF1D-0310-4775B1FD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F2CE9DBC-81E3-3DE2-341F-C12B28E3C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7" y="1877219"/>
            <a:ext cx="6448425" cy="4248150"/>
          </a:xfrm>
        </p:spPr>
      </p:pic>
    </p:spTree>
    <p:extLst>
      <p:ext uri="{BB962C8B-B14F-4D97-AF65-F5344CB8AC3E}">
        <p14:creationId xmlns:p14="http://schemas.microsoft.com/office/powerpoint/2010/main" val="140063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8D-ABB6-87C6-9926-A4DFC76C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</a:t>
            </a:r>
            <a:endParaRPr lang="en-US" sz="4000" dirty="0"/>
          </a:p>
        </p:txBody>
      </p:sp>
      <p:pic>
        <p:nvPicPr>
          <p:cNvPr id="4" name="Content Placeholder 3" descr="Reach! | col-li-sion: the hit &amp; run revolutional">
            <a:extLst>
              <a:ext uri="{FF2B5EF4-FFF2-40B4-BE49-F238E27FC236}">
                <a16:creationId xmlns:a16="http://schemas.microsoft.com/office/drawing/2014/main" id="{69F580A5-6A2A-66CD-7945-8265FED32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2" y="1464923"/>
            <a:ext cx="6770914" cy="4517571"/>
          </a:xfrm>
        </p:spPr>
      </p:pic>
    </p:spTree>
    <p:extLst>
      <p:ext uri="{BB962C8B-B14F-4D97-AF65-F5344CB8AC3E}">
        <p14:creationId xmlns:p14="http://schemas.microsoft.com/office/powerpoint/2010/main" val="16026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6AE9-6841-FE70-0520-861A3375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When it seems, all your hopes and dreams</a:t>
            </a:r>
            <a:endParaRPr lang="en-US" sz="4000" dirty="0"/>
          </a:p>
        </p:txBody>
      </p:sp>
      <p:pic>
        <p:nvPicPr>
          <p:cNvPr id="5" name="Picture 4" descr="The Study of Dreams: Scientists Uncover ...">
            <a:extLst>
              <a:ext uri="{FF2B5EF4-FFF2-40B4-BE49-F238E27FC236}">
                <a16:creationId xmlns:a16="http://schemas.microsoft.com/office/drawing/2014/main" id="{7E9A6A44-A325-0F00-B805-945C4334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33" y="2199555"/>
            <a:ext cx="5537864" cy="3785615"/>
          </a:xfrm>
          <a:prstGeom prst="rect">
            <a:avLst/>
          </a:prstGeom>
        </p:spPr>
      </p:pic>
      <p:pic>
        <p:nvPicPr>
          <p:cNvPr id="7" name="Content Placeholder 6" descr="Crossed fingers - Wikipedia">
            <a:extLst>
              <a:ext uri="{FF2B5EF4-FFF2-40B4-BE49-F238E27FC236}">
                <a16:creationId xmlns:a16="http://schemas.microsoft.com/office/drawing/2014/main" id="{3374CD18-47F3-8112-0AE3-E87F6986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635" y="2197259"/>
            <a:ext cx="2800350" cy="3790950"/>
          </a:xfrm>
        </p:spPr>
      </p:pic>
    </p:spTree>
    <p:extLst>
      <p:ext uri="{BB962C8B-B14F-4D97-AF65-F5344CB8AC3E}">
        <p14:creationId xmlns:p14="http://schemas.microsoft.com/office/powerpoint/2010/main" val="3092316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BCB8-326F-5A67-DA60-90B41A6C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3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moon</a:t>
            </a:r>
            <a:endParaRPr lang="en-US" sz="4000"/>
          </a:p>
        </p:txBody>
      </p:sp>
      <p:pic>
        <p:nvPicPr>
          <p:cNvPr id="4" name="Content Placeholder 3" descr="Premium Photo | Girl holds the moon with a white dress on the beach ...">
            <a:extLst>
              <a:ext uri="{FF2B5EF4-FFF2-40B4-BE49-F238E27FC236}">
                <a16:creationId xmlns:a16="http://schemas.microsoft.com/office/drawing/2014/main" id="{00B6B704-580C-313C-3362-387804F7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74" b="21750"/>
          <a:stretch/>
        </p:blipFill>
        <p:spPr>
          <a:xfrm>
            <a:off x="3774697" y="1128939"/>
            <a:ext cx="4642629" cy="5473208"/>
          </a:xfrm>
        </p:spPr>
      </p:pic>
    </p:spTree>
    <p:extLst>
      <p:ext uri="{BB962C8B-B14F-4D97-AF65-F5344CB8AC3E}">
        <p14:creationId xmlns:p14="http://schemas.microsoft.com/office/powerpoint/2010/main" val="2590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5C52-A86B-28D6-72DB-9FD9415E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</a:t>
            </a:r>
            <a:endParaRPr lang="en-US" sz="4000" dirty="0"/>
          </a:p>
        </p:txBody>
      </p:sp>
      <p:pic>
        <p:nvPicPr>
          <p:cNvPr id="4" name="Content Placeholder 3" descr="Reach! | col-li-sion: the hit &amp; run revolutional">
            <a:extLst>
              <a:ext uri="{FF2B5EF4-FFF2-40B4-BE49-F238E27FC236}">
                <a16:creationId xmlns:a16="http://schemas.microsoft.com/office/drawing/2014/main" id="{5587EA89-6E0F-C92F-69DF-3C686C9ED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029" y="1497580"/>
            <a:ext cx="7053942" cy="4702628"/>
          </a:xfrm>
        </p:spPr>
      </p:pic>
    </p:spTree>
    <p:extLst>
      <p:ext uri="{BB962C8B-B14F-4D97-AF65-F5344CB8AC3E}">
        <p14:creationId xmlns:p14="http://schemas.microsoft.com/office/powerpoint/2010/main" val="2627558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9A05-83FC-B961-737D-87E3D9A0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that rainbow</a:t>
            </a:r>
            <a:endParaRPr lang="en-US" sz="4000" dirty="0"/>
          </a:p>
        </p:txBody>
      </p:sp>
      <p:pic>
        <p:nvPicPr>
          <p:cNvPr id="4" name="Content Placeholder 3" descr="A person passes away on a long road. …&quot; — image created in Shedevrum">
            <a:extLst>
              <a:ext uri="{FF2B5EF4-FFF2-40B4-BE49-F238E27FC236}">
                <a16:creationId xmlns:a16="http://schemas.microsoft.com/office/drawing/2014/main" id="{A7B67C0D-0EAC-6792-1E0D-7C00E72AD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809" y="1449274"/>
            <a:ext cx="4701267" cy="4799239"/>
          </a:xfrm>
        </p:spPr>
      </p:pic>
    </p:spTree>
    <p:extLst>
      <p:ext uri="{BB962C8B-B14F-4D97-AF65-F5344CB8AC3E}">
        <p14:creationId xmlns:p14="http://schemas.microsoft.com/office/powerpoint/2010/main" val="2181546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B4A7-A30E-B088-43A5-24033396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2B0228-529A-6CB8-4A1E-60BEBD570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360" t="22740" r="38240" b="26301"/>
          <a:stretch/>
        </p:blipFill>
        <p:spPr>
          <a:xfrm>
            <a:off x="2766717" y="1714929"/>
            <a:ext cx="6652279" cy="3947449"/>
          </a:xfrm>
        </p:spPr>
      </p:pic>
    </p:spTree>
    <p:extLst>
      <p:ext uri="{BB962C8B-B14F-4D97-AF65-F5344CB8AC3E}">
        <p14:creationId xmlns:p14="http://schemas.microsoft.com/office/powerpoint/2010/main" val="316986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697820"/>
            <a:ext cx="9144000" cy="883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ch For The Stars Quotes. QuotesGram">
            <a:extLst>
              <a:ext uri="{FF2B5EF4-FFF2-40B4-BE49-F238E27FC236}">
                <a16:creationId xmlns:a16="http://schemas.microsoft.com/office/drawing/2014/main" id="{260CC7A0-0B25-22F8-6AB7-61E51B4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5" y="1719320"/>
            <a:ext cx="3377373" cy="4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84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6AA-BF1C-EAF3-ECF5-52CC399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 higher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4D7C8ADE-0230-0792-9DC9-EA07A303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93" y="1693414"/>
            <a:ext cx="6436415" cy="4251324"/>
          </a:xfrm>
        </p:spPr>
      </p:pic>
    </p:spTree>
    <p:extLst>
      <p:ext uri="{BB962C8B-B14F-4D97-AF65-F5344CB8AC3E}">
        <p14:creationId xmlns:p14="http://schemas.microsoft.com/office/powerpoint/2010/main" val="2233895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E96-C4A1-0779-4EA2-15C38C65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620-7A3C-FAD1-8CC4-F690DB6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5F70DA38-D5B5-5CDF-7ED3-F6EFC60A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7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79EA-ED63-A683-EB1F-67DAE886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your heart's desire</a:t>
            </a:r>
            <a:endParaRPr lang="en-US" sz="4000" dirty="0"/>
          </a:p>
        </p:txBody>
      </p:sp>
      <p:pic>
        <p:nvPicPr>
          <p:cNvPr id="4" name="Content Placeholder 3" descr="Understanding Your Heart and How it Functions | Cardiology">
            <a:extLst>
              <a:ext uri="{FF2B5EF4-FFF2-40B4-BE49-F238E27FC236}">
                <a16:creationId xmlns:a16="http://schemas.microsoft.com/office/drawing/2014/main" id="{761F7067-781B-CF46-1C41-E7D1619D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54" y="1825625"/>
            <a:ext cx="4998091" cy="4351338"/>
          </a:xfrm>
        </p:spPr>
      </p:pic>
    </p:spTree>
    <p:extLst>
      <p:ext uri="{BB962C8B-B14F-4D97-AF65-F5344CB8AC3E}">
        <p14:creationId xmlns:p14="http://schemas.microsoft.com/office/powerpoint/2010/main" val="3165737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9F6D-D4F9-910D-6549-4B9505FC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7ADF-7AAB-4BDF-CF9E-0EAB64B4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E532A42E-C504-0B20-C70F-5B407838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9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A5FA-15C7-67F2-8514-CA91483F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when that rainbow's shining over you</a:t>
            </a:r>
            <a:endParaRPr lang="en-US" sz="4000" dirty="0"/>
          </a:p>
        </p:txBody>
      </p:sp>
      <p:pic>
        <p:nvPicPr>
          <p:cNvPr id="4" name="Content Placeholder 3" descr="Rainbow - Simple English Wikipedia, the free encyclopedia">
            <a:extLst>
              <a:ext uri="{FF2B5EF4-FFF2-40B4-BE49-F238E27FC236}">
                <a16:creationId xmlns:a16="http://schemas.microsoft.com/office/drawing/2014/main" id="{21E4F2F2-F539-BD12-FD24-10077CFA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8" y="1825625"/>
            <a:ext cx="8288263" cy="4351338"/>
          </a:xfrm>
        </p:spPr>
      </p:pic>
    </p:spTree>
    <p:extLst>
      <p:ext uri="{BB962C8B-B14F-4D97-AF65-F5344CB8AC3E}">
        <p14:creationId xmlns:p14="http://schemas.microsoft.com/office/powerpoint/2010/main" val="221324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D726-1664-A780-982C-72554308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Are a million miles away, I will reassure you</a:t>
            </a:r>
            <a:endParaRPr lang="en-US" sz="4000" dirty="0"/>
          </a:p>
        </p:txBody>
      </p:sp>
      <p:pic>
        <p:nvPicPr>
          <p:cNvPr id="4" name="Content Placeholder 3" descr="An airplane flying in the sky&#10;&#10;Description automatically generated">
            <a:extLst>
              <a:ext uri="{FF2B5EF4-FFF2-40B4-BE49-F238E27FC236}">
                <a16:creationId xmlns:a16="http://schemas.microsoft.com/office/drawing/2014/main" id="{3A1E4770-4054-2611-A2F4-9DF97672F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96" y="2404558"/>
            <a:ext cx="5108863" cy="2893290"/>
          </a:xfrm>
        </p:spPr>
      </p:pic>
      <p:pic>
        <p:nvPicPr>
          <p:cNvPr id="5" name="Picture 4" descr="Reassure Someone in Mental Distress ...">
            <a:extLst>
              <a:ext uri="{FF2B5EF4-FFF2-40B4-BE49-F238E27FC236}">
                <a16:creationId xmlns:a16="http://schemas.microsoft.com/office/drawing/2014/main" id="{63A08F4A-70B9-44EC-8BEF-236FB9D40A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72" r="-389" b="-752"/>
          <a:stretch/>
        </p:blipFill>
        <p:spPr>
          <a:xfrm>
            <a:off x="6492010" y="2403475"/>
            <a:ext cx="4032638" cy="28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8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715-F7D3-F093-5E54-839E91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That's when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6F4D3-BAF2-527A-71BB-0E056C59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40" t="23096" r="38802" b="26396"/>
          <a:stretch/>
        </p:blipFill>
        <p:spPr>
          <a:xfrm>
            <a:off x="2647797" y="2112756"/>
            <a:ext cx="6899332" cy="4019935"/>
          </a:xfrm>
        </p:spPr>
      </p:pic>
    </p:spTree>
    <p:extLst>
      <p:ext uri="{BB962C8B-B14F-4D97-AF65-F5344CB8AC3E}">
        <p14:creationId xmlns:p14="http://schemas.microsoft.com/office/powerpoint/2010/main" val="1650280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697820"/>
            <a:ext cx="9144000" cy="883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ch For The Stars Quotes. QuotesGram">
            <a:extLst>
              <a:ext uri="{FF2B5EF4-FFF2-40B4-BE49-F238E27FC236}">
                <a16:creationId xmlns:a16="http://schemas.microsoft.com/office/drawing/2014/main" id="{260CC7A0-0B25-22F8-6AB7-61E51B4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5" y="1719320"/>
            <a:ext cx="3377373" cy="4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84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6AA-BF1C-EAF3-ECF5-52CC399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 higher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4D7C8ADE-0230-0792-9DC9-EA07A303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93" y="1693414"/>
            <a:ext cx="6436415" cy="4251324"/>
          </a:xfrm>
        </p:spPr>
      </p:pic>
    </p:spTree>
    <p:extLst>
      <p:ext uri="{BB962C8B-B14F-4D97-AF65-F5344CB8AC3E}">
        <p14:creationId xmlns:p14="http://schemas.microsoft.com/office/powerpoint/2010/main" val="79289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E96-C4A1-0779-4EA2-15C38C65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620-7A3C-FAD1-8CC4-F690DB6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5F70DA38-D5B5-5CDF-7ED3-F6EFC60A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0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79EA-ED63-A683-EB1F-67DAE886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your heart's desire</a:t>
            </a:r>
            <a:endParaRPr lang="en-US" sz="4000" dirty="0"/>
          </a:p>
        </p:txBody>
      </p:sp>
      <p:pic>
        <p:nvPicPr>
          <p:cNvPr id="4" name="Content Placeholder 3" descr="Understanding Your Heart and How it Functions | Cardiology">
            <a:extLst>
              <a:ext uri="{FF2B5EF4-FFF2-40B4-BE49-F238E27FC236}">
                <a16:creationId xmlns:a16="http://schemas.microsoft.com/office/drawing/2014/main" id="{761F7067-781B-CF46-1C41-E7D1619D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54" y="1825625"/>
            <a:ext cx="4998091" cy="4351338"/>
          </a:xfrm>
        </p:spPr>
      </p:pic>
    </p:spTree>
    <p:extLst>
      <p:ext uri="{BB962C8B-B14F-4D97-AF65-F5344CB8AC3E}">
        <p14:creationId xmlns:p14="http://schemas.microsoft.com/office/powerpoint/2010/main" val="2052903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9F6D-D4F9-910D-6549-4B9505FC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7ADF-7AAB-4BDF-CF9E-0EAB64B4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E532A42E-C504-0B20-C70F-5B407838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2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A5FA-15C7-67F2-8514-CA91483F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when that rainbow's shining over you</a:t>
            </a:r>
            <a:endParaRPr lang="en-US" sz="4000" dirty="0"/>
          </a:p>
        </p:txBody>
      </p:sp>
      <p:pic>
        <p:nvPicPr>
          <p:cNvPr id="4" name="Content Placeholder 3" descr="Rainbow - Simple English Wikipedia, the free encyclopedia">
            <a:extLst>
              <a:ext uri="{FF2B5EF4-FFF2-40B4-BE49-F238E27FC236}">
                <a16:creationId xmlns:a16="http://schemas.microsoft.com/office/drawing/2014/main" id="{21E4F2F2-F539-BD12-FD24-10077CFA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8" y="1825625"/>
            <a:ext cx="8288263" cy="4351338"/>
          </a:xfrm>
        </p:spPr>
      </p:pic>
    </p:spTree>
    <p:extLst>
      <p:ext uri="{BB962C8B-B14F-4D97-AF65-F5344CB8AC3E}">
        <p14:creationId xmlns:p14="http://schemas.microsoft.com/office/powerpoint/2010/main" val="1503312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715-F7D3-F093-5E54-839E91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That's when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6F4D3-BAF2-527A-71BB-0E056C59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40" t="23096" r="38802" b="26396"/>
          <a:stretch/>
        </p:blipFill>
        <p:spPr>
          <a:xfrm>
            <a:off x="2647797" y="2112756"/>
            <a:ext cx="6899332" cy="4019935"/>
          </a:xfrm>
        </p:spPr>
      </p:pic>
    </p:spTree>
    <p:extLst>
      <p:ext uri="{BB962C8B-B14F-4D97-AF65-F5344CB8AC3E}">
        <p14:creationId xmlns:p14="http://schemas.microsoft.com/office/powerpoint/2010/main" val="2680759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6" y="697820"/>
            <a:ext cx="9144000" cy="883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ach For The Stars Quotes. QuotesGram">
            <a:extLst>
              <a:ext uri="{FF2B5EF4-FFF2-40B4-BE49-F238E27FC236}">
                <a16:creationId xmlns:a16="http://schemas.microsoft.com/office/drawing/2014/main" id="{260CC7A0-0B25-22F8-6AB7-61E51B43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35" y="1719320"/>
            <a:ext cx="3377373" cy="4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A6AA-BF1C-EAF3-ECF5-52CC399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Climb every mountain higher</a:t>
            </a:r>
            <a:endParaRPr lang="en-US" sz="4000" dirty="0"/>
          </a:p>
        </p:txBody>
      </p:sp>
      <p:pic>
        <p:nvPicPr>
          <p:cNvPr id="4" name="Content Placeholder 3" descr="Mountain Climbing Wallpapers - Wallpaper Cave">
            <a:extLst>
              <a:ext uri="{FF2B5EF4-FFF2-40B4-BE49-F238E27FC236}">
                <a16:creationId xmlns:a16="http://schemas.microsoft.com/office/drawing/2014/main" id="{4D7C8ADE-0230-0792-9DC9-EA07A303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93" y="1693414"/>
            <a:ext cx="6436415" cy="4251324"/>
          </a:xfrm>
        </p:spPr>
      </p:pic>
    </p:spTree>
    <p:extLst>
      <p:ext uri="{BB962C8B-B14F-4D97-AF65-F5344CB8AC3E}">
        <p14:creationId xmlns:p14="http://schemas.microsoft.com/office/powerpoint/2010/main" val="27867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3B73-A368-C9A1-3C26-E58F239D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We've got to all stick together</a:t>
            </a:r>
            <a:endParaRPr lang="en-US" sz="4000" dirty="0"/>
          </a:p>
        </p:txBody>
      </p:sp>
      <p:pic>
        <p:nvPicPr>
          <p:cNvPr id="4" name="Content Placeholder 3" descr="A group of hands holding puzzle pieces&#10;&#10;Description automatically generated">
            <a:extLst>
              <a:ext uri="{FF2B5EF4-FFF2-40B4-BE49-F238E27FC236}">
                <a16:creationId xmlns:a16="http://schemas.microsoft.com/office/drawing/2014/main" id="{7631BDD1-1E88-7C9C-BA58-F07B50C41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589" y="1714742"/>
            <a:ext cx="6068060" cy="4048760"/>
          </a:xfrm>
        </p:spPr>
      </p:pic>
    </p:spTree>
    <p:extLst>
      <p:ext uri="{BB962C8B-B14F-4D97-AF65-F5344CB8AC3E}">
        <p14:creationId xmlns:p14="http://schemas.microsoft.com/office/powerpoint/2010/main" val="1040131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E96-C4A1-0779-4EA2-15C38C65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620-7A3C-FAD1-8CC4-F690DB65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5F70DA38-D5B5-5CDF-7ED3-F6EFC60A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0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79EA-ED63-A683-EB1F-67DAE886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Follow your heart's desire</a:t>
            </a:r>
            <a:endParaRPr lang="en-US" sz="4000" dirty="0"/>
          </a:p>
        </p:txBody>
      </p:sp>
      <p:pic>
        <p:nvPicPr>
          <p:cNvPr id="4" name="Content Placeholder 3" descr="Understanding Your Heart and How it Functions | Cardiology">
            <a:extLst>
              <a:ext uri="{FF2B5EF4-FFF2-40B4-BE49-F238E27FC236}">
                <a16:creationId xmlns:a16="http://schemas.microsoft.com/office/drawing/2014/main" id="{761F7067-781B-CF46-1C41-E7D1619D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954" y="1825625"/>
            <a:ext cx="4998091" cy="4351338"/>
          </a:xfrm>
        </p:spPr>
      </p:pic>
    </p:spTree>
    <p:extLst>
      <p:ext uri="{BB962C8B-B14F-4D97-AF65-F5344CB8AC3E}">
        <p14:creationId xmlns:p14="http://schemas.microsoft.com/office/powerpoint/2010/main" val="15466434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9F6D-D4F9-910D-6549-4B9505FC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Reach for the stars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7ADF-7AAB-4BDF-CF9E-0EAB64B4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ach For The Stars Quotes. QuotesGram">
            <a:extLst>
              <a:ext uri="{FF2B5EF4-FFF2-40B4-BE49-F238E27FC236}">
                <a16:creationId xmlns:a16="http://schemas.microsoft.com/office/drawing/2014/main" id="{E532A42E-C504-0B20-C70F-5B407838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48" y="1492456"/>
            <a:ext cx="3664503" cy="47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7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A5FA-15C7-67F2-8514-CA91483F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when that rainbow's shining over you</a:t>
            </a:r>
            <a:endParaRPr lang="en-US" sz="4000" dirty="0"/>
          </a:p>
        </p:txBody>
      </p:sp>
      <p:pic>
        <p:nvPicPr>
          <p:cNvPr id="4" name="Content Placeholder 3" descr="Rainbow - Simple English Wikipedia, the free encyclopedia">
            <a:extLst>
              <a:ext uri="{FF2B5EF4-FFF2-40B4-BE49-F238E27FC236}">
                <a16:creationId xmlns:a16="http://schemas.microsoft.com/office/drawing/2014/main" id="{21E4F2F2-F539-BD12-FD24-10077CFAF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8" y="1825625"/>
            <a:ext cx="8288263" cy="4351338"/>
          </a:xfrm>
        </p:spPr>
      </p:pic>
    </p:spTree>
    <p:extLst>
      <p:ext uri="{BB962C8B-B14F-4D97-AF65-F5344CB8AC3E}">
        <p14:creationId xmlns:p14="http://schemas.microsoft.com/office/powerpoint/2010/main" val="181479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715-F7D3-F093-5E54-839E91D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That's when your dreams will all come true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6F4D3-BAF2-527A-71BB-0E056C59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40" t="23096" r="38802" b="26396"/>
          <a:stretch/>
        </p:blipFill>
        <p:spPr>
          <a:xfrm>
            <a:off x="2647797" y="2112756"/>
            <a:ext cx="6899332" cy="4019935"/>
          </a:xfrm>
        </p:spPr>
      </p:pic>
    </p:spTree>
    <p:extLst>
      <p:ext uri="{BB962C8B-B14F-4D97-AF65-F5344CB8AC3E}">
        <p14:creationId xmlns:p14="http://schemas.microsoft.com/office/powerpoint/2010/main" val="164089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F730-2370-61BC-DD3E-60930A72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Good friends are there for each other</a:t>
            </a:r>
            <a:endParaRPr lang="en-US" sz="4000" dirty="0"/>
          </a:p>
        </p:txBody>
      </p:sp>
      <p:pic>
        <p:nvPicPr>
          <p:cNvPr id="4" name="Content Placeholder 3" descr="A group of people holding hands on a beach&#10;&#10;Description automatically generated">
            <a:extLst>
              <a:ext uri="{FF2B5EF4-FFF2-40B4-BE49-F238E27FC236}">
                <a16:creationId xmlns:a16="http://schemas.microsoft.com/office/drawing/2014/main" id="{2250ADEF-2818-7FA7-D738-DAA47C4AD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087" t="18020" r="13552" b="33502"/>
          <a:stretch/>
        </p:blipFill>
        <p:spPr>
          <a:xfrm>
            <a:off x="2653097" y="1719166"/>
            <a:ext cx="6899451" cy="3898451"/>
          </a:xfrm>
        </p:spPr>
      </p:pic>
    </p:spTree>
    <p:extLst>
      <p:ext uri="{BB962C8B-B14F-4D97-AF65-F5344CB8AC3E}">
        <p14:creationId xmlns:p14="http://schemas.microsoft.com/office/powerpoint/2010/main" val="235601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C573-C6BF-E4F9-6D4A-BCFD1437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Never, ever forget that I got you</a:t>
            </a:r>
            <a:endParaRPr lang="en-US" sz="4000" dirty="0"/>
          </a:p>
        </p:txBody>
      </p:sp>
      <p:pic>
        <p:nvPicPr>
          <p:cNvPr id="4" name="Content Placeholder 3" descr="Why You Look Up When Remembering - The Best Brain Possible">
            <a:extLst>
              <a:ext uri="{FF2B5EF4-FFF2-40B4-BE49-F238E27FC236}">
                <a16:creationId xmlns:a16="http://schemas.microsoft.com/office/drawing/2014/main" id="{F51B9D51-0498-06B3-B8B0-C0D26526F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51" y="2225197"/>
            <a:ext cx="3909241" cy="3545165"/>
          </a:xfrm>
        </p:spPr>
      </p:pic>
      <p:pic>
        <p:nvPicPr>
          <p:cNvPr id="6" name="Picture 5" descr="Pretty woman pointing towards camera — Stock Photo, Image">
            <a:extLst>
              <a:ext uri="{FF2B5EF4-FFF2-40B4-BE49-F238E27FC236}">
                <a16:creationId xmlns:a16="http://schemas.microsoft.com/office/drawing/2014/main" id="{68345110-394E-ED63-60CE-ABAA7652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1" r="-182" b="-93"/>
          <a:stretch/>
        </p:blipFill>
        <p:spPr>
          <a:xfrm>
            <a:off x="8547795" y="2041053"/>
            <a:ext cx="3639352" cy="3928662"/>
          </a:xfrm>
          <a:prstGeom prst="rect">
            <a:avLst/>
          </a:prstGeom>
        </p:spPr>
      </p:pic>
      <p:pic>
        <p:nvPicPr>
          <p:cNvPr id="8" name="Picture 7" descr="209 Himself Men Pointing Stock Photos - Free &amp; Royalty-Free Stock Photos  from Dreamstime">
            <a:extLst>
              <a:ext uri="{FF2B5EF4-FFF2-40B4-BE49-F238E27FC236}">
                <a16:creationId xmlns:a16="http://schemas.microsoft.com/office/drawing/2014/main" id="{24A96BA8-C754-AC83-3170-38593113BB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86" t="-571" r="21933" b="-182"/>
          <a:stretch/>
        </p:blipFill>
        <p:spPr>
          <a:xfrm>
            <a:off x="4777783" y="2231965"/>
            <a:ext cx="3771394" cy="3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90C3-43B4-625C-D40D-D57994A5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444444"/>
                </a:solidFill>
                <a:latin typeface="Roboto"/>
                <a:ea typeface="Roboto"/>
                <a:cs typeface="Roboto"/>
              </a:rPr>
              <a:t>And you got me so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0535E-7D56-CFCD-9001-3EF0DEDD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09 Himself Men Pointing Stock Photos - Free &amp; Royalty-Free Stock Photos  from Dreamstime">
            <a:extLst>
              <a:ext uri="{FF2B5EF4-FFF2-40B4-BE49-F238E27FC236}">
                <a16:creationId xmlns:a16="http://schemas.microsoft.com/office/drawing/2014/main" id="{AAE8090B-62D3-6B3D-4571-A3697E83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6" t="-571" r="21933" b="-182"/>
          <a:stretch/>
        </p:blipFill>
        <p:spPr>
          <a:xfrm>
            <a:off x="5895383" y="2018605"/>
            <a:ext cx="4157474" cy="3943726"/>
          </a:xfrm>
          <a:prstGeom prst="rect">
            <a:avLst/>
          </a:prstGeom>
        </p:spPr>
      </p:pic>
      <p:pic>
        <p:nvPicPr>
          <p:cNvPr id="9" name="Picture 8" descr="Pretty woman pointing towards camera — Stock Photo, Image">
            <a:extLst>
              <a:ext uri="{FF2B5EF4-FFF2-40B4-BE49-F238E27FC236}">
                <a16:creationId xmlns:a16="http://schemas.microsoft.com/office/drawing/2014/main" id="{73BFB3C8-8150-CB7B-BC66-A15332F0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1" r="-182" b="-93"/>
          <a:stretch/>
        </p:blipFill>
        <p:spPr>
          <a:xfrm>
            <a:off x="2096195" y="2030893"/>
            <a:ext cx="3639352" cy="39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9A1E20B88644BAD811155D05AAC63" ma:contentTypeVersion="14" ma:contentTypeDescription="Create a new document." ma:contentTypeScope="" ma:versionID="b17ecc661bfa789094479a3590949584">
  <xsd:schema xmlns:xsd="http://www.w3.org/2001/XMLSchema" xmlns:xs="http://www.w3.org/2001/XMLSchema" xmlns:p="http://schemas.microsoft.com/office/2006/metadata/properties" xmlns:ns2="33be3289-bc0d-486d-8014-889aa95d7628" xmlns:ns3="5f87b875-601d-4abe-ad6b-050b05ebffc3" targetNamespace="http://schemas.microsoft.com/office/2006/metadata/properties" ma:root="true" ma:fieldsID="b0879be64b376ccee93efba0cce9852e" ns2:_="" ns3:_="">
    <xsd:import namespace="33be3289-bc0d-486d-8014-889aa95d7628"/>
    <xsd:import namespace="5f87b875-601d-4abe-ad6b-050b05ebf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e3289-bc0d-486d-8014-889aa95d7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4909d3f-7874-429f-a1d8-c17beabeb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7b875-601d-4abe-ad6b-050b05ebf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01201d9-e3df-4be7-bcac-332fcdd19714}" ma:internalName="TaxCatchAll" ma:showField="CatchAllData" ma:web="5f87b875-601d-4abe-ad6b-050b05ebf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87b875-601d-4abe-ad6b-050b05ebffc3" xsi:nil="true"/>
    <lcf76f155ced4ddcb4097134ff3c332f xmlns="33be3289-bc0d-486d-8014-889aa95d76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B5460A-FF58-4C09-923C-09C2B1DF79E7}"/>
</file>

<file path=customXml/itemProps2.xml><?xml version="1.0" encoding="utf-8"?>
<ds:datastoreItem xmlns:ds="http://schemas.openxmlformats.org/officeDocument/2006/customXml" ds:itemID="{E27B5106-A3D5-4B8C-B83F-85E0AFDC9DCB}"/>
</file>

<file path=customXml/itemProps3.xml><?xml version="1.0" encoding="utf-8"?>
<ds:datastoreItem xmlns:ds="http://schemas.openxmlformats.org/officeDocument/2006/customXml" ds:itemID="{563EE640-A76F-47BE-BE43-2A3FB628A8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 Club 7</vt:lpstr>
      <vt:lpstr>When the world, leaves you feeling blue</vt:lpstr>
      <vt:lpstr>You can count on me, I will be there for you</vt:lpstr>
      <vt:lpstr>When it seems, all your hopes and dreams</vt:lpstr>
      <vt:lpstr>Are a million miles away, I will reassure you</vt:lpstr>
      <vt:lpstr>We've got to all stick together</vt:lpstr>
      <vt:lpstr>Good friends are there for each other</vt:lpstr>
      <vt:lpstr>Never, ever forget that I got you</vt:lpstr>
      <vt:lpstr>And you got me so</vt:lpstr>
      <vt:lpstr>Reach for the stars</vt:lpstr>
      <vt:lpstr>Climb every mountain higher</vt:lpstr>
      <vt:lpstr>Reach for the stars</vt:lpstr>
      <vt:lpstr>Follow your heart's desire</vt:lpstr>
      <vt:lpstr>Reach for the stars</vt:lpstr>
      <vt:lpstr>And when that rainbow's shining over you</vt:lpstr>
      <vt:lpstr>That's when your dreams will all come true</vt:lpstr>
      <vt:lpstr>There's a place, waiting just for you (just for you)</vt:lpstr>
      <vt:lpstr>It's a special place, where your dreams all come true</vt:lpstr>
      <vt:lpstr>Fly away (fly away),  swim the ocean blue (swim the ocean blue)</vt:lpstr>
      <vt:lpstr>Drive that open road, leave the past behind you</vt:lpstr>
      <vt:lpstr>Don't stop, gotta keep moving</vt:lpstr>
      <vt:lpstr>Your hopes have gotta keep building</vt:lpstr>
      <vt:lpstr>Never, ever forget that I got you</vt:lpstr>
      <vt:lpstr>And you got me so</vt:lpstr>
      <vt:lpstr>Reach for the stars</vt:lpstr>
      <vt:lpstr>Climb every mountain higher</vt:lpstr>
      <vt:lpstr>Reach for the stars</vt:lpstr>
      <vt:lpstr>Follow your heart's desire</vt:lpstr>
      <vt:lpstr>Reach for the stars</vt:lpstr>
      <vt:lpstr>And when that rainbow's shining over you</vt:lpstr>
      <vt:lpstr>That's when your dreams will all come true</vt:lpstr>
      <vt:lpstr>Don't believe in all that you've been told</vt:lpstr>
      <vt:lpstr>The sky's the limit, you can reach your goal</vt:lpstr>
      <vt:lpstr>No one knows just what the future holds</vt:lpstr>
      <vt:lpstr>There ain't nothing you can't be</vt:lpstr>
      <vt:lpstr>There's a whole world at your feet</vt:lpstr>
      <vt:lpstr>I said reach</vt:lpstr>
      <vt:lpstr>Climb every mountain</vt:lpstr>
      <vt:lpstr>Reach</vt:lpstr>
      <vt:lpstr>Reach for the moon</vt:lpstr>
      <vt:lpstr>Reach</vt:lpstr>
      <vt:lpstr>Follow that rainbow</vt:lpstr>
      <vt:lpstr>And your dreams will all come true</vt:lpstr>
      <vt:lpstr>Reach for the stars</vt:lpstr>
      <vt:lpstr>Climb every mountain higher</vt:lpstr>
      <vt:lpstr>Reach for the stars</vt:lpstr>
      <vt:lpstr>Follow your heart's desire</vt:lpstr>
      <vt:lpstr>Reach for the stars</vt:lpstr>
      <vt:lpstr>And when that rainbow's shining over you</vt:lpstr>
      <vt:lpstr>That's when your dreams will all come true</vt:lpstr>
      <vt:lpstr>Reach for the stars</vt:lpstr>
      <vt:lpstr>Climb every mountain higher</vt:lpstr>
      <vt:lpstr>Reach for the stars</vt:lpstr>
      <vt:lpstr>Follow your heart's desire</vt:lpstr>
      <vt:lpstr>Reach for the stars</vt:lpstr>
      <vt:lpstr>And when that rainbow's shining over you</vt:lpstr>
      <vt:lpstr>That's when your dreams will all come true</vt:lpstr>
      <vt:lpstr>Reach for the stars</vt:lpstr>
      <vt:lpstr>Climb every mountain higher</vt:lpstr>
      <vt:lpstr>Reach for the stars</vt:lpstr>
      <vt:lpstr>Follow your heart's desire</vt:lpstr>
      <vt:lpstr>Reach for the stars</vt:lpstr>
      <vt:lpstr>And when that rainbow's shining over you</vt:lpstr>
      <vt:lpstr>That's when your dreams will all come true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181</cp:revision>
  <dcterms:created xsi:type="dcterms:W3CDTF">2024-10-02T07:58:36Z</dcterms:created>
  <dcterms:modified xsi:type="dcterms:W3CDTF">2024-11-19T09:45:59Z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0x01010041D9A1E20B88644BAD811155D05AAC63</vt:lpwstr>
  </property>
</Properties>
</file>